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</p:sldIdLst>
  <p:sldSz cx="6858000" cy="9906000" type="A4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956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52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121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46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694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452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16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207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009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874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238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EB37-48E4-4A65-B557-C7E13CFEB78D}" type="datetimeFigureOut">
              <a:rPr lang="es-EC" smtClean="0"/>
              <a:t>23/06/2016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C925-92B9-490F-AA89-689925A7CF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542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16006" r="1769" b="22103"/>
          <a:stretch/>
        </p:blipFill>
        <p:spPr>
          <a:xfrm>
            <a:off x="942459" y="3752334"/>
            <a:ext cx="5168661" cy="19276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3" t="78218" r="12888" b="15493"/>
          <a:stretch/>
        </p:blipFill>
        <p:spPr>
          <a:xfrm>
            <a:off x="1130300" y="5752328"/>
            <a:ext cx="4792980" cy="2362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19621" r="6021"/>
          <a:stretch/>
        </p:blipFill>
        <p:spPr>
          <a:xfrm>
            <a:off x="130192" y="1511560"/>
            <a:ext cx="3154184" cy="1977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43" y="7427166"/>
            <a:ext cx="3082794" cy="2312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76" y="271074"/>
            <a:ext cx="3201361" cy="24028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/>
          <a:stretch/>
        </p:blipFill>
        <p:spPr>
          <a:xfrm>
            <a:off x="136191" y="6434811"/>
            <a:ext cx="3298427" cy="21390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61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63561" y="390922"/>
            <a:ext cx="2480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POXIFLOOR</a:t>
            </a:r>
            <a:endParaRPr lang="es-E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85980" y="999345"/>
            <a:ext cx="4030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Century Gothic" panose="020B0502020202020204" pitchFamily="34" charset="0"/>
              </a:rPr>
              <a:t>SISTEMA EPOXICO AUTONIVELANTE</a:t>
            </a:r>
            <a:endParaRPr lang="es-EC" sz="16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13240" y="2049968"/>
            <a:ext cx="90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u="sng" dirty="0" smtClean="0"/>
              <a:t>Usos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46315" y="2426148"/>
            <a:ext cx="33433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Industrias químicas.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Laboratorios farmacéuticos.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Talleres.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Industria alimenticia.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Áreas de alto tránsito sujetas a grandes esfuerzos mecánicos y ataque químico.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Pisos de casas, edificios públicos, hospitales, piscinas, garajes, etc.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s-EC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9026" y="6343048"/>
            <a:ext cx="135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u="sng" dirty="0" smtClean="0"/>
              <a:t>Propiedades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-9604" y="6697869"/>
            <a:ext cx="3183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Alta resistencia química y mecánica en la protección de superficies.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No permite el desarrollo de microorganismos.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De fácil limpieza y esterilización.</a:t>
            </a:r>
            <a:endParaRPr lang="es-EC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17973" r="7478"/>
          <a:stretch/>
        </p:blipFill>
        <p:spPr>
          <a:xfrm>
            <a:off x="3018971" y="6504555"/>
            <a:ext cx="3771834" cy="2507016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13756" r="12381"/>
          <a:stretch/>
        </p:blipFill>
        <p:spPr>
          <a:xfrm>
            <a:off x="211697" y="2195368"/>
            <a:ext cx="3061145" cy="3613405"/>
          </a:xfrm>
          <a:prstGeom prst="rect">
            <a:avLst/>
          </a:prstGeom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179026" y="149254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Resinas 100% sólidos, libres de solventes, disponible en varios colores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44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75913" y="321848"/>
            <a:ext cx="21611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UROSHINE</a:t>
            </a:r>
            <a:endParaRPr lang="es-E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61723" y="4524386"/>
            <a:ext cx="27895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Century Gothic" panose="020B0502020202020204" pitchFamily="34" charset="0"/>
              </a:rPr>
              <a:t>HYPERPOLISH</a:t>
            </a:r>
            <a:endParaRPr lang="es-E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23315" y="915896"/>
            <a:ext cx="4466363" cy="344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Century Gothic" panose="020B0502020202020204" pitchFamily="34" charset="0"/>
              </a:rPr>
              <a:t>SISTEMA AUTONIVELANTE PARA EXTERIORES</a:t>
            </a:r>
            <a:endParaRPr lang="es-EC" sz="1600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59949" y="5246084"/>
            <a:ext cx="5393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Century Gothic" panose="020B0502020202020204" pitchFamily="34" charset="0"/>
              </a:rPr>
              <a:t>TRATAMIENTO DE SELLADO Y ENDURECIDO DE LOSAS</a:t>
            </a:r>
            <a:endParaRPr lang="es-EC" sz="1600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7625" y="1423909"/>
            <a:ext cx="139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u="sng" dirty="0" smtClean="0"/>
              <a:t>Propiedades</a:t>
            </a:r>
            <a:endParaRPr lang="es-EC" u="sng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028056" y="6161211"/>
            <a:ext cx="3726017" cy="1861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300" dirty="0" smtClean="0"/>
              <a:t>Sellado de hormigón y mejoramiento de resistencia química y mecánica. 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300" dirty="0" smtClean="0"/>
              <a:t>Acabados personalizados del piso.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300" dirty="0" smtClean="0"/>
              <a:t>Para interiores y exteriores.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300" dirty="0" smtClean="0"/>
              <a:t>Para todo tipo de pisos de hormigón, nuevos o usados.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068998" y="5791879"/>
            <a:ext cx="139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u="sng" dirty="0" smtClean="0"/>
              <a:t>Propiedades</a:t>
            </a:r>
            <a:endParaRPr lang="es-EC" u="sng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76795" y="8324968"/>
            <a:ext cx="70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u="sng" dirty="0" smtClean="0"/>
              <a:t>Usos</a:t>
            </a:r>
            <a:endParaRPr lang="es-EC" u="sng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76795" y="8694299"/>
            <a:ext cx="653326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s-EC" sz="1300" dirty="0" smtClean="0"/>
              <a:t>Industria alimenticia, concesionarios, ensambladoras, piscinas, restauración de piletas, plantas de tratamiento de agua, pisos industriales, pisos para oficinas, centros comerciales, patios, estacionamientos, etc.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/>
          <a:stretch/>
        </p:blipFill>
        <p:spPr>
          <a:xfrm>
            <a:off x="410547" y="5770685"/>
            <a:ext cx="2481943" cy="235196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t="4901" b="5221"/>
          <a:stretch/>
        </p:blipFill>
        <p:spPr>
          <a:xfrm>
            <a:off x="3571646" y="1753202"/>
            <a:ext cx="3072250" cy="2425375"/>
          </a:xfrm>
          <a:prstGeom prst="rect">
            <a:avLst/>
          </a:prstGeom>
          <a:ln>
            <a:noFill/>
          </a:ln>
        </p:spPr>
      </p:pic>
      <p:sp>
        <p:nvSpPr>
          <p:cNvPr id="20" name="CuadroTexto 19"/>
          <p:cNvSpPr txBox="1"/>
          <p:nvPr/>
        </p:nvSpPr>
        <p:spPr>
          <a:xfrm>
            <a:off x="0" y="1782348"/>
            <a:ext cx="31838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Alta resistencia a rayos UV.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Alta resistencia química y mecánica en la protección de superficies.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No permite el desarrollo de microorganismos.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1600" dirty="0" smtClean="0"/>
              <a:t>De fácil limpieza y esterilización.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847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mecuador.com/css/images/clients/client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55" y="380520"/>
            <a:ext cx="731854" cy="4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343508" y="1289278"/>
            <a:ext cx="26176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FLEXIFLOOR</a:t>
            </a:r>
            <a:endParaRPr lang="es-ES" sz="3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860739" y="1289280"/>
            <a:ext cx="26176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ECOFLOOR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379249" y="5930005"/>
            <a:ext cx="38354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ELEMENTOS VIALES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88144" y="1897278"/>
            <a:ext cx="2802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1400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400" dirty="0" smtClean="0"/>
              <a:t>Piso </a:t>
            </a:r>
            <a:r>
              <a:rPr lang="es-EC" sz="1400" dirty="0"/>
              <a:t>de </a:t>
            </a:r>
            <a:r>
              <a:rPr lang="es-EC" sz="1400" dirty="0" smtClean="0"/>
              <a:t>seguridad, flexible</a:t>
            </a:r>
            <a:r>
              <a:rPr lang="es-EC" sz="1400" dirty="0"/>
              <a:t>, </a:t>
            </a:r>
            <a:r>
              <a:rPr lang="es-EC" sz="1400" dirty="0" smtClean="0"/>
              <a:t>ergonómico y antideslizante</a:t>
            </a:r>
            <a:r>
              <a:rPr lang="es-EC" sz="1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400" dirty="0" smtClean="0"/>
              <a:t>Ideal para parques, áreas de juegos infantiles, lugares de recreación, pistas atléticas,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400" dirty="0"/>
              <a:t>Fundición continua en sitio</a:t>
            </a:r>
            <a:r>
              <a:rPr lang="es-EC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400" dirty="0" smtClean="0"/>
              <a:t>Libre </a:t>
            </a:r>
            <a:r>
              <a:rPr lang="es-EC" sz="1400" dirty="0"/>
              <a:t>de mantenimiento.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C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768214" y="1874055"/>
            <a:ext cx="2802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C" sz="1400" u="sng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C" sz="1400" dirty="0" smtClean="0"/>
              <a:t>Piezas preformadas de </a:t>
            </a:r>
            <a:r>
              <a:rPr lang="es-EC" sz="1400" dirty="0"/>
              <a:t>c</a:t>
            </a:r>
            <a:r>
              <a:rPr lang="es-EC" sz="1400" dirty="0" smtClean="0"/>
              <a:t>aucho reciclado.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C" sz="1400" dirty="0" smtClean="0"/>
              <a:t>Pisos ergonómicos de </a:t>
            </a:r>
            <a:r>
              <a:rPr lang="es-EC" sz="1400" dirty="0"/>
              <a:t>fácil y versátil instalación</a:t>
            </a:r>
            <a:r>
              <a:rPr lang="es-EC" sz="1400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C" sz="1400" dirty="0" smtClean="0"/>
              <a:t>Varios diseños, tamaños y colores.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C" sz="1400" dirty="0" smtClean="0"/>
              <a:t>Ideal para absorber sonido y temperatura.</a:t>
            </a:r>
          </a:p>
        </p:txBody>
      </p:sp>
      <p:pic>
        <p:nvPicPr>
          <p:cNvPr id="30" name="Imagen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27" y="6719396"/>
            <a:ext cx="1121442" cy="473221"/>
          </a:xfrm>
          <a:prstGeom prst="rect">
            <a:avLst/>
          </a:prstGeom>
        </p:spPr>
      </p:pic>
      <p:pic>
        <p:nvPicPr>
          <p:cNvPr id="31" name="Imagen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1" y="6708747"/>
            <a:ext cx="1728000" cy="432000"/>
          </a:xfrm>
          <a:prstGeom prst="rect">
            <a:avLst/>
          </a:prstGeom>
        </p:spPr>
      </p:pic>
      <p:pic>
        <p:nvPicPr>
          <p:cNvPr id="32" name="Imagen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4" y="7493355"/>
            <a:ext cx="2448000" cy="32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http://www.dvial.es/765-large_default/protector-de-caucho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870" r="5217" b="756"/>
          <a:stretch/>
        </p:blipFill>
        <p:spPr bwMode="auto">
          <a:xfrm>
            <a:off x="3071057" y="7366148"/>
            <a:ext cx="528037" cy="630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674967" y="7140011"/>
            <a:ext cx="1960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Topes de Estacionamiento</a:t>
            </a:r>
            <a:endParaRPr lang="es-EC" sz="11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674967" y="7792076"/>
            <a:ext cx="1960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Rompe velocidades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721203" y="7140011"/>
            <a:ext cx="1072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Divisores de vía</a:t>
            </a:r>
            <a:endParaRPr lang="es-EC" sz="11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2635891" y="7986816"/>
            <a:ext cx="1315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Topes de Columnas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4260552" y="6807844"/>
            <a:ext cx="23997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400" dirty="0" smtClean="0"/>
              <a:t>Hechos 100% de caucho reciclado.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400" dirty="0" smtClean="0"/>
              <a:t>Fácil instalación.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400" dirty="0" smtClean="0"/>
              <a:t>De alta resistencia.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16006" r="1769" b="22103"/>
          <a:stretch/>
        </p:blipFill>
        <p:spPr>
          <a:xfrm>
            <a:off x="234516" y="8938643"/>
            <a:ext cx="1930596" cy="720000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2224183" y="9012312"/>
            <a:ext cx="429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N66A DE LAS AVELLANAS E1-101 Y PANAMERICANA NORTE</a:t>
            </a:r>
          </a:p>
          <a:p>
            <a:r>
              <a:rPr lang="es-EC" sz="1200" dirty="0" smtClean="0"/>
              <a:t>TELF.: (02) 2 484 648 / 098 545 3488</a:t>
            </a:r>
          </a:p>
          <a:p>
            <a:r>
              <a:rPr lang="es-EC" sz="1200" dirty="0" smtClean="0"/>
              <a:t>EMAIL: fchaves@pfgroup-ec.com</a:t>
            </a:r>
            <a:endParaRPr lang="es-EC" sz="1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288933" y="448100"/>
            <a:ext cx="4497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Con el respaldo de </a:t>
            </a:r>
            <a:r>
              <a:rPr lang="es-EC" sz="1400" dirty="0" err="1"/>
              <a:t>Ecocaucho</a:t>
            </a:r>
            <a:r>
              <a:rPr lang="es-EC" sz="1400" dirty="0"/>
              <a:t> para nuestra línea ecológica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/>
          <a:stretch/>
        </p:blipFill>
        <p:spPr>
          <a:xfrm>
            <a:off x="470779" y="4201136"/>
            <a:ext cx="2165112" cy="14624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8" y="4156280"/>
            <a:ext cx="2030433" cy="15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</TotalTime>
  <Words>322</Words>
  <Application>Microsoft Office PowerPoint</Application>
  <PresentationFormat>A4 (210 x 297 mm)</PresentationFormat>
  <Paragraphs>55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Astudillo</dc:creator>
  <cp:lastModifiedBy>Fernando Chaves</cp:lastModifiedBy>
  <cp:revision>55</cp:revision>
  <dcterms:created xsi:type="dcterms:W3CDTF">2016-05-16T16:24:38Z</dcterms:created>
  <dcterms:modified xsi:type="dcterms:W3CDTF">2016-06-23T19:47:09Z</dcterms:modified>
</cp:coreProperties>
</file>